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7" d="100"/>
          <a:sy n="117" d="100"/>
        </p:scale>
        <p:origin x="-147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DEB506-386D-4562-B592-922F907893EF}" type="datetimeFigureOut">
              <a:rPr lang="en-US" smtClean="0"/>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391646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EB506-386D-4562-B592-922F907893EF}" type="datetimeFigureOut">
              <a:rPr lang="en-US" smtClean="0"/>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3492967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EB506-386D-4562-B592-922F907893EF}" type="datetimeFigureOut">
              <a:rPr lang="en-US" smtClean="0"/>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2382860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EB506-386D-4562-B592-922F907893EF}" type="datetimeFigureOut">
              <a:rPr lang="en-US" smtClean="0"/>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2032816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DEB506-386D-4562-B592-922F907893EF}" type="datetimeFigureOut">
              <a:rPr lang="en-US" smtClean="0"/>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3782276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DEB506-386D-4562-B592-922F907893EF}" type="datetimeFigureOut">
              <a:rPr lang="en-US" smtClean="0"/>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37822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DEB506-386D-4562-B592-922F907893EF}" type="datetimeFigureOut">
              <a:rPr lang="en-US" smtClean="0"/>
              <a:t>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151670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DEB506-386D-4562-B592-922F907893EF}" type="datetimeFigureOut">
              <a:rPr lang="en-US" smtClean="0"/>
              <a:t>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338893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EB506-386D-4562-B592-922F907893EF}" type="datetimeFigureOut">
              <a:rPr lang="en-US" smtClean="0"/>
              <a:t>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235155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EB506-386D-4562-B592-922F907893EF}" type="datetimeFigureOut">
              <a:rPr lang="en-US" smtClean="0"/>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590886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EB506-386D-4562-B592-922F907893EF}" type="datetimeFigureOut">
              <a:rPr lang="en-US" smtClean="0"/>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DF1EF-F570-4324-98DA-50F5A870814E}" type="slidenum">
              <a:rPr lang="en-US" smtClean="0"/>
              <a:t>‹#›</a:t>
            </a:fld>
            <a:endParaRPr lang="en-US"/>
          </a:p>
        </p:txBody>
      </p:sp>
    </p:spTree>
    <p:extLst>
      <p:ext uri="{BB962C8B-B14F-4D97-AF65-F5344CB8AC3E}">
        <p14:creationId xmlns:p14="http://schemas.microsoft.com/office/powerpoint/2010/main" val="1262135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EB506-386D-4562-B592-922F907893EF}" type="datetimeFigureOut">
              <a:rPr lang="en-US" smtClean="0"/>
              <a:t>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DF1EF-F570-4324-98DA-50F5A870814E}" type="slidenum">
              <a:rPr lang="en-US" smtClean="0"/>
              <a:t>‹#›</a:t>
            </a:fld>
            <a:endParaRPr lang="en-US"/>
          </a:p>
        </p:txBody>
      </p:sp>
    </p:spTree>
    <p:extLst>
      <p:ext uri="{BB962C8B-B14F-4D97-AF65-F5344CB8AC3E}">
        <p14:creationId xmlns:p14="http://schemas.microsoft.com/office/powerpoint/2010/main" val="3900110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ait.gmu.edu/students/current-students/course-credit-waiver-opt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ITE 170 and GMU</a:t>
            </a:r>
            <a:endParaRPr lang="en-US" dirty="0"/>
          </a:p>
        </p:txBody>
      </p:sp>
      <p:sp>
        <p:nvSpPr>
          <p:cNvPr id="3" name="Subtitle 2"/>
          <p:cNvSpPr>
            <a:spLocks noGrp="1"/>
          </p:cNvSpPr>
          <p:nvPr>
            <p:ph type="subTitle" idx="1"/>
          </p:nvPr>
        </p:nvSpPr>
        <p:spPr/>
        <p:txBody>
          <a:bodyPr/>
          <a:lstStyle/>
          <a:p>
            <a:r>
              <a:rPr lang="en-US" dirty="0" smtClean="0"/>
              <a:t>Bill Pegram</a:t>
            </a:r>
            <a:br>
              <a:rPr lang="en-US" dirty="0" smtClean="0"/>
            </a:br>
            <a:r>
              <a:rPr lang="en-US" dirty="0" smtClean="0"/>
              <a:t>January </a:t>
            </a:r>
            <a:r>
              <a:rPr lang="en-US" dirty="0" smtClean="0"/>
              <a:t>8, 2017</a:t>
            </a:r>
            <a:endParaRPr lang="en-US" dirty="0"/>
          </a:p>
        </p:txBody>
      </p:sp>
    </p:spTree>
    <p:extLst>
      <p:ext uri="{BB962C8B-B14F-4D97-AF65-F5344CB8AC3E}">
        <p14:creationId xmlns:p14="http://schemas.microsoft.com/office/powerpoint/2010/main" val="3070133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Transferability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ITE 170 used to transfer as IT213 at GMU but does not currently</a:t>
            </a:r>
          </a:p>
          <a:p>
            <a:r>
              <a:rPr lang="en-US" dirty="0" smtClean="0"/>
              <a:t>After ITE170 ceased to transfer, a procedure was established where NVCC students could take an exam at GMU and if they passed the exam, they would be exempted from the requirement to take IT213 as GMU students but would not receive credit for the course</a:t>
            </a:r>
          </a:p>
          <a:p>
            <a:r>
              <a:rPr lang="en-US" dirty="0" smtClean="0"/>
              <a:t>This procedure was </a:t>
            </a:r>
            <a:r>
              <a:rPr lang="en-US" smtClean="0"/>
              <a:t>changed in about </a:t>
            </a:r>
            <a:r>
              <a:rPr lang="en-US" dirty="0" smtClean="0"/>
              <a:t>the fall of 2014 – the new procedure allows you to take a one credit course and if you pass the course, you get credit for IT 213 – the procedure is described </a:t>
            </a:r>
            <a:r>
              <a:rPr lang="en-US" dirty="0"/>
              <a:t>at </a:t>
            </a:r>
            <a:r>
              <a:rPr lang="en-US" dirty="0">
                <a:hlinkClick r:id="rId2"/>
              </a:rPr>
              <a:t>http://ait.gmu.edu/students/current-students/course-credit-waiver-options</a:t>
            </a:r>
            <a:r>
              <a:rPr lang="en-US" dirty="0" smtClean="0">
                <a:hlinkClick r:id="rId2"/>
              </a:rPr>
              <a:t>/</a:t>
            </a:r>
            <a:r>
              <a:rPr lang="en-US" dirty="0" smtClean="0"/>
              <a:t> and the View Details links provided there</a:t>
            </a:r>
          </a:p>
          <a:p>
            <a:pPr marL="0" indent="0">
              <a:buNone/>
            </a:pPr>
            <a:endParaRPr lang="en-US" dirty="0" smtClean="0"/>
          </a:p>
        </p:txBody>
      </p:sp>
    </p:spTree>
    <p:extLst>
      <p:ext uri="{BB962C8B-B14F-4D97-AF65-F5344CB8AC3E}">
        <p14:creationId xmlns:p14="http://schemas.microsoft.com/office/powerpoint/2010/main" val="1011777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119</Words>
  <Application>Microsoft Office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ITE 170 and GMU</vt:lpstr>
      <vt:lpstr>Transferability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 170 and GMU</dc:title>
  <dc:creator>William Pegram</dc:creator>
  <cp:lastModifiedBy>wpegram</cp:lastModifiedBy>
  <cp:revision>14</cp:revision>
  <dcterms:created xsi:type="dcterms:W3CDTF">2013-01-14T19:27:18Z</dcterms:created>
  <dcterms:modified xsi:type="dcterms:W3CDTF">2017-01-08T20:18:44Z</dcterms:modified>
</cp:coreProperties>
</file>