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65" r:id="rId3"/>
    <p:sldId id="259" r:id="rId4"/>
    <p:sldId id="257" r:id="rId5"/>
    <p:sldId id="258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813979-9800-42CA-A892-E17BD4799937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57F361-C1DE-46A0-B025-3427DEF33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163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A50B-294E-4AD2-A737-754D3DB35919}" type="datetime1">
              <a:rPr lang="en-US" smtClean="0"/>
              <a:t>4/1/2013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C44FD-ADF9-483E-B79F-A1B5919AE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995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27DBC-B332-4CAA-B9D1-5691BD19DDFE}" type="datetime1">
              <a:rPr lang="en-US" smtClean="0"/>
              <a:t>4/1/2013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C44FD-ADF9-483E-B79F-A1B5919AE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43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65945-326A-4D54-83FD-6F024821D8A5}" type="datetime1">
              <a:rPr lang="en-US" smtClean="0"/>
              <a:t>4/1/2013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C44FD-ADF9-483E-B79F-A1B5919AE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371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7F137-940C-474D-AAE7-8AEA9007523E}" type="datetime1">
              <a:rPr lang="en-US" smtClean="0"/>
              <a:t>4/1/2013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C44FD-ADF9-483E-B79F-A1B5919AE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8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EEB7F-6C7D-41F1-B8E8-430BE8F13D0B}" type="datetime1">
              <a:rPr lang="en-US" smtClean="0"/>
              <a:t>4/1/2013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C44FD-ADF9-483E-B79F-A1B5919AE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345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EACA-5BB5-4316-AB07-D7873B56B5D4}" type="datetime1">
              <a:rPr lang="en-US" smtClean="0"/>
              <a:t>4/1/2013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C44FD-ADF9-483E-B79F-A1B5919AE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957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7152A-AB07-4331-A275-A4FEB3166B87}" type="datetime1">
              <a:rPr lang="en-US" smtClean="0"/>
              <a:t>4/1/2013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C44FD-ADF9-483E-B79F-A1B5919AE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31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1846A-1809-4F11-8E22-49B9F2212810}" type="datetime1">
              <a:rPr lang="en-US" smtClean="0"/>
              <a:t>4/1/2013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C44FD-ADF9-483E-B79F-A1B5919AE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636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16494-2740-49CE-8D18-92D197CBFB7F}" type="datetime1">
              <a:rPr lang="en-US" smtClean="0"/>
              <a:t>4/1/2013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C44FD-ADF9-483E-B79F-A1B5919AE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740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6F96-1BC4-46FF-9654-532D007D2118}" type="datetime1">
              <a:rPr lang="en-US" smtClean="0"/>
              <a:t>4/1/2013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C44FD-ADF9-483E-B79F-A1B5919AE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141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25EA-45CE-44E0-A766-0A8133674402}" type="datetime1">
              <a:rPr lang="en-US" smtClean="0"/>
              <a:t>4/1/2013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C44FD-ADF9-483E-B79F-A1B5919AE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110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FA025-BBE1-408C-B76C-F89C866479BB}" type="datetime1">
              <a:rPr lang="en-US" smtClean="0"/>
              <a:t>4/1/2013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C44FD-ADF9-483E-B79F-A1B5919AE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537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Working with Images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William Pegram</a:t>
            </a:r>
          </a:p>
          <a:p>
            <a:r>
              <a:rPr lang="en-US" dirty="0" smtClean="0"/>
              <a:t>April 1, </a:t>
            </a:r>
            <a:r>
              <a:rPr lang="en-US" dirty="0" smtClean="0"/>
              <a:t>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07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Bitmap Selection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Marquee tools</a:t>
            </a:r>
          </a:p>
          <a:p>
            <a:r>
              <a:rPr lang="en-US" dirty="0" smtClean="0"/>
              <a:t>Lasso tools - </a:t>
            </a:r>
          </a:p>
          <a:p>
            <a:r>
              <a:rPr lang="en-US" dirty="0" smtClean="0"/>
              <a:t>Magic Wand tool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C44FD-ADF9-483E-B79F-A1B5919AE44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73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Resizing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both web and print work, when working with images that you don’t create yourself in a graphics program, by far the most common action is resizing images</a:t>
            </a:r>
          </a:p>
          <a:p>
            <a:r>
              <a:rPr lang="en-US" dirty="0" smtClean="0"/>
              <a:t>When resizing for the web, you normally want to use 72 pixels per inch; for print, at least 300 pixels per inch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C44FD-ADF9-483E-B79F-A1B5919AE44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639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Exporting from Image Created in Graphics Program to the Web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Graphics program will provide a choice of gif and jpg format and allow you to compare the appearance and file size of the two alternatives</a:t>
            </a:r>
          </a:p>
          <a:p>
            <a:r>
              <a:rPr lang="en-US" dirty="0" smtClean="0"/>
              <a:t>General rule: jpg for photographs, gif for everything else, </a:t>
            </a:r>
          </a:p>
          <a:p>
            <a:r>
              <a:rPr lang="en-US" dirty="0" smtClean="0"/>
              <a:t>When you do the export, you can also choose the quality</a:t>
            </a:r>
          </a:p>
          <a:p>
            <a:r>
              <a:rPr lang="en-US" dirty="0" smtClean="0"/>
              <a:t>Tradeoff between perceived quality and image file size within each format</a:t>
            </a:r>
          </a:p>
          <a:p>
            <a:pPr lvl="1"/>
            <a:r>
              <a:rPr lang="en-US" dirty="0" smtClean="0"/>
              <a:t>Jpg – quality setting between 1-100 (100 largest file size, best quality)</a:t>
            </a:r>
          </a:p>
          <a:p>
            <a:pPr lvl="1"/>
            <a:r>
              <a:rPr lang="en-US" dirty="0" smtClean="0"/>
              <a:t>Gif – number of colors (256, 128, 64, 32, 16, 8, 4, 2); </a:t>
            </a:r>
          </a:p>
          <a:p>
            <a:pPr marL="457200" lvl="1" indent="0">
              <a:buNone/>
            </a:pPr>
            <a:r>
              <a:rPr lang="en-US" dirty="0" smtClean="0"/>
              <a:t>Fireworks uses a default setting of 80 for quality because higher values often don't noticeably improve quality but considerably increase file size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C44FD-ADF9-483E-B79F-A1B5919AE44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76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GIF Image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gif</a:t>
            </a:r>
          </a:p>
          <a:p>
            <a:pPr lvl="1"/>
            <a:r>
              <a:rPr lang="en-US" dirty="0" smtClean="0"/>
              <a:t>Limited to 256 colors</a:t>
            </a:r>
          </a:p>
          <a:p>
            <a:pPr lvl="1"/>
            <a:r>
              <a:rPr lang="en-US" dirty="0" smtClean="0"/>
              <a:t>Supports transparency</a:t>
            </a:r>
          </a:p>
          <a:p>
            <a:pPr lvl="1"/>
            <a:r>
              <a:rPr lang="en-US" dirty="0" smtClean="0"/>
              <a:t>Supports animation (animated gif)</a:t>
            </a:r>
          </a:p>
          <a:p>
            <a:pPr lvl="1"/>
            <a:r>
              <a:rPr lang="en-US" dirty="0" smtClean="0"/>
              <a:t>"Lossless" compression – but if original has more than 256 colors, going to 256 colors loses information</a:t>
            </a:r>
          </a:p>
          <a:p>
            <a:pPr lvl="1"/>
            <a:r>
              <a:rPr lang="en-US" dirty="0" smtClean="0"/>
              <a:t>Compression algorithm takes advantage of areas of constant color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C44FD-ADF9-483E-B79F-A1B5919AE44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312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JPG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Any jpg can have over 17 million colors (256 possibilities in Red x 256 possibilities in Green x 256 possibilities in Blue)</a:t>
            </a:r>
          </a:p>
          <a:p>
            <a:r>
              <a:rPr lang="en-US" dirty="0" smtClean="0"/>
              <a:t>No transparency, no animation</a:t>
            </a:r>
          </a:p>
          <a:p>
            <a:r>
              <a:rPr lang="en-US" dirty="0" smtClean="0"/>
              <a:t>Better format for photographs than gif because of lots of colors in photographs</a:t>
            </a:r>
          </a:p>
          <a:p>
            <a:r>
              <a:rPr lang="en-US" dirty="0" smtClean="0"/>
              <a:t>Compression algorithm is </a:t>
            </a:r>
            <a:r>
              <a:rPr lang="en-US" dirty="0" err="1" smtClean="0"/>
              <a:t>lossy</a:t>
            </a:r>
            <a:r>
              <a:rPr lang="en-US" dirty="0" smtClean="0"/>
              <a:t> (one loses information) so if one is making a series of changes in a jpg, best to make all changes before saving rather than saving as one goes along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C44FD-ADF9-483E-B79F-A1B5919AE44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838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Vector and Bitmap Graphics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Vector graphics represent shapes in a mathematical way where bitmaps represent the color of each individual pixel</a:t>
            </a:r>
          </a:p>
          <a:p>
            <a:r>
              <a:rPr lang="en-US" dirty="0" smtClean="0"/>
              <a:t>Vector graphics can be blown up without loss of quality whereas enlarging a bitmap can lead to pixelated look</a:t>
            </a:r>
          </a:p>
          <a:p>
            <a:r>
              <a:rPr lang="en-US" dirty="0" smtClean="0"/>
              <a:t>Fireworks groups tools into vector and bitmap categories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C44FD-ADF9-483E-B79F-A1B5919AE44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758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Tools in Fireworks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Line</a:t>
            </a:r>
          </a:p>
          <a:p>
            <a:r>
              <a:rPr lang="en-US" dirty="0" smtClean="0"/>
              <a:t>Pen</a:t>
            </a:r>
          </a:p>
          <a:p>
            <a:r>
              <a:rPr lang="en-US" dirty="0" smtClean="0"/>
              <a:t>Rectangle/ellipse Tools – Holding down shift key constrains to a square and circle, respectively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C44FD-ADF9-483E-B79F-A1B5919AE44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879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Bitmap </a:t>
            </a:r>
            <a:r>
              <a:rPr lang="en-US" dirty="0" smtClean="0"/>
              <a:t>Creation Tools </a:t>
            </a:r>
            <a:r>
              <a:rPr lang="en-US" dirty="0" smtClean="0"/>
              <a:t>in Fireworks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Brush tool</a:t>
            </a:r>
          </a:p>
          <a:p>
            <a:r>
              <a:rPr lang="en-US" dirty="0" smtClean="0"/>
              <a:t>Pencil tool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C44FD-ADF9-483E-B79F-A1B5919AE44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074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Bitmap Selection Tools in Fireworks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If one creates an object in Fireworks, it is easy to select that object (using the Selection tool) to move, copy, or alter the object</a:t>
            </a:r>
          </a:p>
          <a:p>
            <a:r>
              <a:rPr lang="en-US" dirty="0" smtClean="0"/>
              <a:t>However, often one is working with an existing image that has been "flattened" and thus one can't simply click on something to select it – the entire image is simply one bitmap object</a:t>
            </a:r>
          </a:p>
          <a:p>
            <a:r>
              <a:rPr lang="en-US" dirty="0" smtClean="0"/>
              <a:t>Thus bitmap selection tools must be used to select portions of the image for moving, copying, or altering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C44FD-ADF9-483E-B79F-A1B5919AE44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329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509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Working with Images</vt:lpstr>
      <vt:lpstr>Resizing Images</vt:lpstr>
      <vt:lpstr>Exporting from Image Created in Graphics Program to the Web</vt:lpstr>
      <vt:lpstr>GIF Image Format</vt:lpstr>
      <vt:lpstr>JPG Format</vt:lpstr>
      <vt:lpstr>Vector and Bitmap Graphics</vt:lpstr>
      <vt:lpstr>Vector Tools in Fireworks</vt:lpstr>
      <vt:lpstr>Bitmap Creation Tools in Fireworks</vt:lpstr>
      <vt:lpstr>Bitmap Selection Tools in Fireworks</vt:lpstr>
      <vt:lpstr>Bitmap Selection Tools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with Images</dc:title>
  <dc:creator>William Pegram</dc:creator>
  <cp:lastModifiedBy>William Pegram</cp:lastModifiedBy>
  <cp:revision>9</cp:revision>
  <dcterms:created xsi:type="dcterms:W3CDTF">2011-01-31T18:28:58Z</dcterms:created>
  <dcterms:modified xsi:type="dcterms:W3CDTF">2013-04-01T16:41:58Z</dcterms:modified>
</cp:coreProperties>
</file>