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583D0-9C59-465D-832F-126C0E41088D}" type="datetimeFigureOut">
              <a:rPr lang="en-US" smtClean="0"/>
              <a:t>11/17/2008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9EC72-6BE1-4414-A3D6-5318D762A5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92FA7-8979-44A9-B382-32B4264D91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E68F9-7DC8-41E0-8A79-D02C0ACCE7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A4C3D-A5CC-4150-B09F-DBF4A27C7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AF826A-4205-4BA4-BC85-0C7EE87BF2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3D469-D535-4DD4-8B92-3F4BBAED2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9C994-39B1-4CEC-BB1A-D6662DF33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285AA-03E9-4AC0-83AB-E71D02C992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464CD-2229-4535-8C23-7C236C6B7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EB352-ECD1-4965-B470-070350A2BE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2C6CB-BAAA-411B-B297-B589F56F3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F8E97-45E7-4CF9-B17B-7D3B186684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November 17. 2008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2BE021-8AA8-4C24-8066-D17A0B0978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Programming Concepts and Languages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12 </a:t>
            </a:r>
            <a:r>
              <a:rPr lang="en-US" dirty="0"/>
              <a:t>– Computers: Understanding </a:t>
            </a:r>
            <a:r>
              <a:rPr lang="en-US" dirty="0" smtClean="0"/>
              <a:t>Technology, 3</a:t>
            </a:r>
            <a:r>
              <a:rPr lang="en-US" baseline="30000" dirty="0" smtClean="0"/>
              <a:t>rd</a:t>
            </a:r>
            <a:r>
              <a:rPr lang="en-US" dirty="0" smtClean="0"/>
              <a:t> edition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92FA7-8979-44A9-B382-32B4264D91D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Languages (cont.)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C++ (ITP 132, ITP 232) - superset of C</a:t>
            </a:r>
          </a:p>
          <a:p>
            <a:r>
              <a:rPr lang="en-US"/>
              <a:t>C# (ITP 136) - derived from C++ and Java</a:t>
            </a:r>
          </a:p>
          <a:p>
            <a:r>
              <a:rPr lang="en-US"/>
              <a:t>Java – (ITP 120, ITP 220, ITP 246) - cross-platform flexibility; when used in web pages, called applets, but this is rarely done now; web use is primarily server-side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Scripting Languages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JavaScript (ITD 210, ITP 140, ITP 225)</a:t>
            </a:r>
          </a:p>
          <a:p>
            <a:r>
              <a:rPr lang="en-US" dirty="0"/>
              <a:t>VBScript</a:t>
            </a:r>
          </a:p>
          <a:p>
            <a:r>
              <a:rPr lang="en-US" dirty="0"/>
              <a:t>Perl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Markup Languages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HTML – Hypertext Markup Language (ITD 110)</a:t>
            </a:r>
          </a:p>
          <a:p>
            <a:r>
              <a:rPr lang="en-US" dirty="0"/>
              <a:t>XHTML – Extensible </a:t>
            </a:r>
            <a:r>
              <a:rPr lang="en-US" dirty="0" smtClean="0"/>
              <a:t>Hypertext Markup </a:t>
            </a:r>
            <a:r>
              <a:rPr lang="en-US" dirty="0"/>
              <a:t>Language</a:t>
            </a:r>
          </a:p>
          <a:p>
            <a:r>
              <a:rPr lang="en-US" dirty="0"/>
              <a:t>XML – Extensible Markup Languages</a:t>
            </a:r>
          </a:p>
          <a:p>
            <a:r>
              <a:rPr lang="en-US" dirty="0"/>
              <a:t>WML – Wireless Markup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</a:t>
            </a:r>
            <a:r>
              <a:rPr lang="en-US" u="sng"/>
              <a:t>program</a:t>
            </a:r>
            <a:r>
              <a:rPr lang="en-US"/>
              <a:t> is a set of instructions telling a computer how to perform a task</a:t>
            </a:r>
          </a:p>
          <a:p>
            <a:r>
              <a:rPr lang="en-US"/>
              <a:t>The program is written in a </a:t>
            </a:r>
            <a:r>
              <a:rPr lang="en-US" u="sng"/>
              <a:t>programming language</a:t>
            </a:r>
            <a:endParaRPr lang="en-US"/>
          </a:p>
          <a:p>
            <a:r>
              <a:rPr lang="en-US"/>
              <a:t>The programming language instructions are referred to as </a:t>
            </a:r>
            <a:r>
              <a:rPr lang="en-US" u="sng"/>
              <a:t>source code</a:t>
            </a:r>
            <a:r>
              <a:rPr lang="en-US"/>
              <a:t> and the act of writing source code as </a:t>
            </a:r>
            <a:r>
              <a:rPr lang="en-US" u="sng"/>
              <a:t>coding</a:t>
            </a:r>
          </a:p>
          <a:p>
            <a:endParaRPr lang="en-US" u="sn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Languages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Fewer words and symbols and simpler syntax than natural language</a:t>
            </a:r>
          </a:p>
          <a:p>
            <a:r>
              <a:rPr lang="en-US" sz="2800"/>
              <a:t>Can either be low-level or high-level</a:t>
            </a:r>
          </a:p>
          <a:p>
            <a:r>
              <a:rPr lang="en-US" sz="2800"/>
              <a:t>Elements are variables, executable statements, decision statements, looping</a:t>
            </a:r>
          </a:p>
          <a:p>
            <a:r>
              <a:rPr lang="en-US" sz="2800" u="sng"/>
              <a:t>Algorithm</a:t>
            </a:r>
            <a:r>
              <a:rPr lang="en-US" sz="2800"/>
              <a:t> (complete list of steps for solving a problem) often written in </a:t>
            </a:r>
            <a:r>
              <a:rPr lang="en-US" sz="2800" u="sng"/>
              <a:t>pseudocode</a:t>
            </a:r>
            <a:r>
              <a:rPr lang="en-US" sz="2800"/>
              <a:t> (high level language meant to describe steps) and then programmer writes in programming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Reusable Code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Certain problems or tasks recur in programming so it is desirable to avoid “reinventing the wheel” when this occurs</a:t>
            </a:r>
          </a:p>
          <a:p>
            <a:r>
              <a:rPr lang="en-US"/>
              <a:t>Subroutine or function to do certain tasks – the idea is that one needs to understand what inputs it needs and what outputs it produces but not how it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Execution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Some computer languages require a compiler, a computer program which translates the programming language source code into machine code</a:t>
            </a:r>
          </a:p>
          <a:p>
            <a:r>
              <a:rPr lang="en-US"/>
              <a:t>Other languages are executed via interpreters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Documentation Tools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Flowcharts – Visual representation of </a:t>
            </a:r>
            <a:r>
              <a:rPr lang="en-US" dirty="0" smtClean="0"/>
              <a:t>algorithm – different shaped boxes are used for different types of statements (e.g. process, decision, data input/output)</a:t>
            </a:r>
            <a:endParaRPr lang="en-US" dirty="0"/>
          </a:p>
          <a:p>
            <a:r>
              <a:rPr lang="en-US" dirty="0"/>
              <a:t>Comments – Messages in programs that explain source code to later readers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Errors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Syntax errors</a:t>
            </a:r>
          </a:p>
          <a:p>
            <a:r>
              <a:rPr lang="en-US"/>
              <a:t>Logic errors</a:t>
            </a:r>
          </a:p>
          <a:p>
            <a:r>
              <a:rPr lang="en-US"/>
              <a:t>Runtime errors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Languages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Assembly languages – uses symbols and words to represent elements of machine language – 1 assembly language statement generally produces 1 machine code statement</a:t>
            </a:r>
          </a:p>
          <a:p>
            <a:pPr>
              <a:lnSpc>
                <a:spcPct val="90000"/>
              </a:lnSpc>
            </a:pPr>
            <a:r>
              <a:rPr lang="en-US"/>
              <a:t>COBOL (1960) – business applications language</a:t>
            </a:r>
          </a:p>
          <a:p>
            <a:pPr>
              <a:lnSpc>
                <a:spcPct val="90000"/>
              </a:lnSpc>
            </a:pPr>
            <a:r>
              <a:rPr lang="en-US"/>
              <a:t>RPG – Report Program Generator (IBM AS/400 mainframe)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Programming Languages (cont.)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FORTRAN (1957) – dominated math and scientific programming</a:t>
            </a:r>
          </a:p>
          <a:p>
            <a:pPr>
              <a:lnSpc>
                <a:spcPct val="90000"/>
              </a:lnSpc>
            </a:pPr>
            <a:r>
              <a:rPr lang="en-US"/>
              <a:t>BASIC – interpreted language, originally developed as teaching tool</a:t>
            </a:r>
          </a:p>
          <a:p>
            <a:pPr>
              <a:lnSpc>
                <a:spcPct val="90000"/>
              </a:lnSpc>
            </a:pPr>
            <a:r>
              <a:rPr lang="en-US"/>
              <a:t>Visual Basic (VB) – language of choice for developing software prototypes</a:t>
            </a:r>
          </a:p>
          <a:p>
            <a:pPr>
              <a:lnSpc>
                <a:spcPct val="90000"/>
              </a:lnSpc>
            </a:pPr>
            <a:r>
              <a:rPr lang="en-US"/>
              <a:t>Visual Basic.Net (ITP 112, ITP 212)</a:t>
            </a:r>
          </a:p>
          <a:p>
            <a:pPr>
              <a:lnSpc>
                <a:spcPct val="90000"/>
              </a:lnSpc>
            </a:pPr>
            <a:r>
              <a:rPr lang="en-US"/>
              <a:t>C (ITP 130, ITP 230) – elements of both BASIC and assembly language, runs fast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F826A-4205-4BA4-BC85-0C7EE87BF2C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November 17. 2008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527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Programming Concepts and Languages</vt:lpstr>
      <vt:lpstr>Terminology</vt:lpstr>
      <vt:lpstr>Programming Languages</vt:lpstr>
      <vt:lpstr>Reusable Code</vt:lpstr>
      <vt:lpstr>Program Execution</vt:lpstr>
      <vt:lpstr>Documentation Tools</vt:lpstr>
      <vt:lpstr>Programming Errors</vt:lpstr>
      <vt:lpstr>Programming Languages</vt:lpstr>
      <vt:lpstr>Programming Languages (cont.)</vt:lpstr>
      <vt:lpstr>Programming Languages (cont.)</vt:lpstr>
      <vt:lpstr>Scripting Languages</vt:lpstr>
      <vt:lpstr>Markup Languages</vt:lpstr>
    </vt:vector>
  </TitlesOfParts>
  <Company>NVCC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Concepts and Languages</dc:title>
  <dc:creator>William Pegram</dc:creator>
  <cp:lastModifiedBy>William Pegram</cp:lastModifiedBy>
  <cp:revision>6</cp:revision>
  <dcterms:created xsi:type="dcterms:W3CDTF">2007-07-02T20:10:17Z</dcterms:created>
  <dcterms:modified xsi:type="dcterms:W3CDTF">2008-11-18T01:27:50Z</dcterms:modified>
</cp:coreProperties>
</file>